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73" r:id="rId12"/>
    <p:sldId id="268" r:id="rId13"/>
    <p:sldId id="272" r:id="rId14"/>
    <p:sldId id="269" r:id="rId15"/>
    <p:sldId id="270" r:id="rId16"/>
    <p:sldId id="271" r:id="rId17"/>
    <p:sldId id="274" r:id="rId18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F3F3F"/>
    <a:srgbClr val="A3B639"/>
    <a:srgbClr val="333333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3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155E518-7757-4B80-B1FA-626BABD140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BF889DF-FEDE-4FED-A8C6-511A1D550A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BE3A1FF-4E96-44DC-8A86-1338616B17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F6B14-05D0-41DE-8792-70D6B5BABB77}" type="datetimeFigureOut">
              <a:rPr lang="es-MX" smtClean="0"/>
              <a:t>09/08/2021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8F57600-AD7E-4260-8776-CAA4C26D75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5C53FD4-39C4-4D25-89DF-3D2C2389E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C60FE-8A78-4A1C-8E5E-38953878849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1883503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C7DBF7-71B5-4FFE-B36B-F15E2AB4F1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046C522-F5F7-4477-B2A9-D8ADB9377B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2039AAB-29EB-4818-9B41-AC81C7DB3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F6B14-05D0-41DE-8792-70D6B5BABB77}" type="datetimeFigureOut">
              <a:rPr lang="es-MX" smtClean="0"/>
              <a:t>09/08/2021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FAD8EB6-AE5D-42B1-940F-BA323203F6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F6B2D67-28AA-4215-B064-50F3300D7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C60FE-8A78-4A1C-8E5E-38953878849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2095129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F7BFDB4D-A3AE-4087-8EFD-F6BD1E35F1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DBE226ED-8DEF-4434-8CE7-E2E79B2147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BCC8EBC-F316-40D4-AA21-52D66D287C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F6B14-05D0-41DE-8792-70D6B5BABB77}" type="datetimeFigureOut">
              <a:rPr lang="es-MX" smtClean="0"/>
              <a:t>09/08/2021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C4F3505-E337-4932-A409-1AA57B885E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7CD4D13-063F-4F77-BE69-416212F6D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C60FE-8A78-4A1C-8E5E-38953878849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158020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45CBB5-946B-46A4-A890-1352493253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142ABC8-E834-421A-9516-F7838B1DF2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1B4FD78-1E80-426A-A7F3-C0EBD5CEFD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F6B14-05D0-41DE-8792-70D6B5BABB77}" type="datetimeFigureOut">
              <a:rPr lang="es-MX" smtClean="0"/>
              <a:t>09/08/2021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650EE55-D763-4A15-AFC3-52B68AA05E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34FEB2F-3B41-4B8D-BC29-236299DFAD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C60FE-8A78-4A1C-8E5E-38953878849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1866431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24682D-85A0-497F-9F5A-2EB5120AB8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43F1B72-5182-48A8-B369-8077C487E7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D356B4C-4705-45AD-9A58-6587800D7A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F6B14-05D0-41DE-8792-70D6B5BABB77}" type="datetimeFigureOut">
              <a:rPr lang="es-MX" smtClean="0"/>
              <a:t>09/08/2021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AD3DD99-9E56-4B94-8D5C-1A53D322EE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A89D8EF-D2FE-4FDD-9425-FA32351D83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C60FE-8A78-4A1C-8E5E-38953878849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7616347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36D6FC2-A8F6-44D5-AD9B-C018997EAC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71C3ECD-57F4-4AB8-B20E-146F74CCE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BF9C0289-759B-4E7A-BFC6-37D4A9F21E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73412FD3-27D3-40D0-BA45-6D8B5C4294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F6B14-05D0-41DE-8792-70D6B5BABB77}" type="datetimeFigureOut">
              <a:rPr lang="es-MX" smtClean="0"/>
              <a:t>09/08/2021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F563194-C357-43A2-8B40-C274AF609F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9C3E36D-6D68-4B35-901A-2A23903AFB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C60FE-8A78-4A1C-8E5E-38953878849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2826817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B5A6409-B97B-4767-BC30-75122F085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ECFEE52-39F0-4C8B-9387-E1513F6EE4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EE79EA6-AEBD-4943-9A15-E14EA9D24E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B2174CA7-236F-424A-82EB-CC52A66B5C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23BCED61-92B4-4CA7-87C2-285EF031857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6B48EFFC-E24F-476F-8E6B-824FB72E76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F6B14-05D0-41DE-8792-70D6B5BABB77}" type="datetimeFigureOut">
              <a:rPr lang="es-MX" smtClean="0"/>
              <a:t>09/08/2021</a:t>
            </a:fld>
            <a:endParaRPr lang="es-MX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438FA337-8B67-4A09-81B8-736FA90991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CF689F4F-9EDB-4FE1-B4B6-5DFBEE9D9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C60FE-8A78-4A1C-8E5E-38953878849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4328493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84AF008-815F-4560-8E51-46EB54D249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DDD26D7F-D24B-4AB1-B6C7-D9FBBFD6B2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F6B14-05D0-41DE-8792-70D6B5BABB77}" type="datetimeFigureOut">
              <a:rPr lang="es-MX" smtClean="0"/>
              <a:t>09/08/2021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C545EEB7-BAD0-4F99-8B81-FE9BBD173D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82570863-841F-42B3-A124-E25AF96DB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C60FE-8A78-4A1C-8E5E-38953878849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0874944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1753CE22-EAEA-4BFB-A3DF-76D0256521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F6B14-05D0-41DE-8792-70D6B5BABB77}" type="datetimeFigureOut">
              <a:rPr lang="es-MX" smtClean="0"/>
              <a:t>09/08/2021</a:t>
            </a:fld>
            <a:endParaRPr lang="es-MX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BE6CDA4E-EE2A-492C-A57F-F730AC4F0B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473FCB7-1ABF-4C11-B299-588D71A50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C60FE-8A78-4A1C-8E5E-38953878849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7339525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D42C16-0EBC-4E1A-A309-230B2005CF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8BC339C-EAA6-4F8E-86E9-5B6C329A3A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7A86F743-2E86-418F-98BC-BA7D724A86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2F54AFE-7E7B-4F06-B1A2-DC0DBB6E17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F6B14-05D0-41DE-8792-70D6B5BABB77}" type="datetimeFigureOut">
              <a:rPr lang="es-MX" smtClean="0"/>
              <a:t>09/08/2021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28A8648-2F1F-4557-834A-D3C9FC1D6D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C94B99B-23E8-42A3-8678-677A75CF6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C60FE-8A78-4A1C-8E5E-38953878849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7086797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A05910-DB0D-45CF-8A27-11AD98E744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B3FE98A2-672B-4DDF-864B-01C1FB856F9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039B54C0-9354-4B88-A55B-C39CC50505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2F73F7B-A9A1-4BC0-BB55-DF46050E09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F6B14-05D0-41DE-8792-70D6B5BABB77}" type="datetimeFigureOut">
              <a:rPr lang="es-MX" smtClean="0"/>
              <a:t>09/08/2021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DBBE247-C010-475C-A22F-8FCB66607B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195B1DB-D7B1-4DB0-8B4C-1BFD51B230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C60FE-8A78-4A1C-8E5E-38953878849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6900516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14BD953B-49A2-41DF-9664-6BD7F261A1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57507FB-5D71-4B28-9B3F-F512205640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D5C6E28-B43F-4A0E-A33E-557A6E8B72A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DF6B14-05D0-41DE-8792-70D6B5BABB77}" type="datetimeFigureOut">
              <a:rPr lang="es-MX" smtClean="0"/>
              <a:t>09/08/2021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3BC95F7-56EE-4EF0-8A32-985F72B76B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EBB2676-43CA-43CF-83A5-E23E822788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0C60FE-8A78-4A1C-8E5E-38953878849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8826462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>
            <a:extLst>
              <a:ext uri="{FF2B5EF4-FFF2-40B4-BE49-F238E27FC236}">
                <a16:creationId xmlns:a16="http://schemas.microsoft.com/office/drawing/2014/main" id="{6822A413-4806-48B5-9790-D85E20822C78}"/>
              </a:ext>
            </a:extLst>
          </p:cNvPr>
          <p:cNvSpPr/>
          <p:nvPr/>
        </p:nvSpPr>
        <p:spPr>
          <a:xfrm>
            <a:off x="4763785" y="1856198"/>
            <a:ext cx="3274032" cy="3755204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EAFC2EBD-083F-4D27-B86F-07DDF70D775C}"/>
              </a:ext>
            </a:extLst>
          </p:cNvPr>
          <p:cNvSpPr/>
          <p:nvPr/>
        </p:nvSpPr>
        <p:spPr>
          <a:xfrm>
            <a:off x="4611385" y="1703798"/>
            <a:ext cx="3274032" cy="3755204"/>
          </a:xfrm>
          <a:prstGeom prst="rect">
            <a:avLst/>
          </a:prstGeom>
          <a:solidFill>
            <a:srgbClr val="333333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65DBEE1D-A2F2-40DC-9B8E-F0458BECB965}"/>
              </a:ext>
            </a:extLst>
          </p:cNvPr>
          <p:cNvSpPr/>
          <p:nvPr/>
        </p:nvSpPr>
        <p:spPr>
          <a:xfrm>
            <a:off x="4458983" y="1551398"/>
            <a:ext cx="3274032" cy="3755204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6FE02625-27D5-4FDE-971D-B335E6CDAAFB}"/>
              </a:ext>
            </a:extLst>
          </p:cNvPr>
          <p:cNvSpPr/>
          <p:nvPr/>
        </p:nvSpPr>
        <p:spPr>
          <a:xfrm>
            <a:off x="4458983" y="1551398"/>
            <a:ext cx="3274032" cy="3755204"/>
          </a:xfrm>
          <a:prstGeom prst="rect">
            <a:avLst/>
          </a:prstGeom>
          <a:solidFill>
            <a:srgbClr val="333333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6" name="Picture 2" descr="Outdooractive: Senderismo, Ciclismo, GPS y Mapas - Apps en Google Play">
            <a:extLst>
              <a:ext uri="{FF2B5EF4-FFF2-40B4-BE49-F238E27FC236}">
                <a16:creationId xmlns:a16="http://schemas.microsoft.com/office/drawing/2014/main" id="{BC679F53-9444-4EF6-B50A-9A3C2B622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5284" y="2584682"/>
            <a:ext cx="1521431" cy="1521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7962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5000"/>
    </mc:Choice>
    <mc:Fallback xmlns="">
      <p:transition advTm="5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2254E280-C5D9-433D-9B06-3DB40136CA66}"/>
              </a:ext>
            </a:extLst>
          </p:cNvPr>
          <p:cNvSpPr/>
          <p:nvPr/>
        </p:nvSpPr>
        <p:spPr>
          <a:xfrm>
            <a:off x="851338" y="2228193"/>
            <a:ext cx="2942896" cy="2385848"/>
          </a:xfrm>
          <a:prstGeom prst="roundRect">
            <a:avLst/>
          </a:prstGeom>
          <a:solidFill>
            <a:srgbClr val="3F3F3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0E184CA6-0298-4A20-A1AF-21A0740C72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1737" y="0"/>
            <a:ext cx="3248526" cy="6858000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520EBFC9-FF7C-487F-8C13-FCE9FF483B37}"/>
              </a:ext>
            </a:extLst>
          </p:cNvPr>
          <p:cNvSpPr txBox="1"/>
          <p:nvPr/>
        </p:nvSpPr>
        <p:spPr>
          <a:xfrm>
            <a:off x="1040234" y="2407640"/>
            <a:ext cx="260685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Una vez iniciemos sesión apareceremos en la pestaña de “Mi Página” donde podremos ver nuestras rutas que ya se hayan grabado</a:t>
            </a:r>
          </a:p>
        </p:txBody>
      </p:sp>
    </p:spTree>
    <p:extLst>
      <p:ext uri="{BB962C8B-B14F-4D97-AF65-F5344CB8AC3E}">
        <p14:creationId xmlns:p14="http://schemas.microsoft.com/office/powerpoint/2010/main" val="18783570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5000">
        <p159:morph option="byObject"/>
      </p:transition>
    </mc:Choice>
    <mc:Fallback xmlns="">
      <p:transition spd="slow" advTm="500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10">
            <a:extLst>
              <a:ext uri="{FF2B5EF4-FFF2-40B4-BE49-F238E27FC236}">
                <a16:creationId xmlns:a16="http://schemas.microsoft.com/office/drawing/2014/main" id="{1D400BCE-C0AA-4F16-A05C-0D0F5F91EDF4}"/>
              </a:ext>
            </a:extLst>
          </p:cNvPr>
          <p:cNvSpPr/>
          <p:nvPr/>
        </p:nvSpPr>
        <p:spPr>
          <a:xfrm>
            <a:off x="0" y="6858000"/>
            <a:ext cx="8874514" cy="1605289"/>
          </a:xfrm>
          <a:prstGeom prst="rect">
            <a:avLst/>
          </a:prstGeom>
          <a:solidFill>
            <a:srgbClr val="33333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E76E9B1F-7CF5-4D6E-9CAB-FF5740CBE7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93823" r="1"/>
          <a:stretch/>
        </p:blipFill>
        <p:spPr>
          <a:xfrm>
            <a:off x="3498787" y="3090294"/>
            <a:ext cx="5194425" cy="677411"/>
          </a:xfrm>
          <a:prstGeom prst="rect">
            <a:avLst/>
          </a:prstGeom>
        </p:spPr>
      </p:pic>
      <p:sp>
        <p:nvSpPr>
          <p:cNvPr id="7" name="Triángulo isósceles 6">
            <a:extLst>
              <a:ext uri="{FF2B5EF4-FFF2-40B4-BE49-F238E27FC236}">
                <a16:creationId xmlns:a16="http://schemas.microsoft.com/office/drawing/2014/main" id="{0FF2F018-0663-4602-A460-401A524CFB05}"/>
              </a:ext>
            </a:extLst>
          </p:cNvPr>
          <p:cNvSpPr/>
          <p:nvPr/>
        </p:nvSpPr>
        <p:spPr>
          <a:xfrm>
            <a:off x="8285935" y="1252241"/>
            <a:ext cx="814553" cy="266581"/>
          </a:xfrm>
          <a:prstGeom prst="triangle">
            <a:avLst/>
          </a:prstGeom>
          <a:solidFill>
            <a:srgbClr val="3F3F3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995983E2-7B87-4007-A139-5792D9B77E35}"/>
              </a:ext>
            </a:extLst>
          </p:cNvPr>
          <p:cNvSpPr/>
          <p:nvPr/>
        </p:nvSpPr>
        <p:spPr>
          <a:xfrm>
            <a:off x="1905579" y="3963429"/>
            <a:ext cx="6968936" cy="1605289"/>
          </a:xfrm>
          <a:prstGeom prst="roundRect">
            <a:avLst>
              <a:gd name="adj" fmla="val 25070"/>
            </a:avLst>
          </a:prstGeom>
          <a:solidFill>
            <a:srgbClr val="A3B6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b="1" dirty="0">
                <a:latin typeface="Arial" panose="020B0604020202020204" pitchFamily="34" charset="0"/>
                <a:cs typeface="Arial" panose="020B0604020202020204" pitchFamily="34" charset="0"/>
              </a:rPr>
              <a:t>En este momento nos interesa el grabar el trayecto, así que entraremos a la pestaña de “Grabar”.</a:t>
            </a:r>
          </a:p>
        </p:txBody>
      </p:sp>
    </p:spTree>
    <p:extLst>
      <p:ext uri="{BB962C8B-B14F-4D97-AF65-F5344CB8AC3E}">
        <p14:creationId xmlns:p14="http://schemas.microsoft.com/office/powerpoint/2010/main" val="31025875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5000">
        <p159:morph option="byObject"/>
      </p:transition>
    </mc:Choice>
    <mc:Fallback xmlns="">
      <p:transition spd="slow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41713 " pathEditMode="relative" rAng="0" ptsTypes="AA">
                                      <p:cBhvr>
                                        <p:cTn id="6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85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3.33333E-6 L -0.13463 -0.00139 " pathEditMode="relative" rAng="0" ptsTypes="AA">
                                      <p:cBhvr>
                                        <p:cTn id="15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732" y="-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1.85185E-6 L -0.00013 -0.4625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-2312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8" dur="5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B2E13D"/>
                                      </p:to>
                                    </p:animClr>
                                    <p:set>
                                      <p:cBhvr>
                                        <p:cTn id="29" dur="5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0" dur="5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7" grpId="0" animBg="1"/>
      <p:bldP spid="7" grpId="1" animBg="1"/>
      <p:bldP spid="1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5FA305E7-53E6-4B4A-A293-F6DB78A8BBE9}"/>
              </a:ext>
            </a:extLst>
          </p:cNvPr>
          <p:cNvSpPr/>
          <p:nvPr/>
        </p:nvSpPr>
        <p:spPr>
          <a:xfrm rot="5400000">
            <a:off x="6020820" y="-3302692"/>
            <a:ext cx="315952" cy="13083729"/>
          </a:xfrm>
          <a:prstGeom prst="rect">
            <a:avLst/>
          </a:prstGeom>
          <a:solidFill>
            <a:srgbClr val="A3B6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482893B1-8AAB-4127-8B69-F77101CC1E2E}"/>
              </a:ext>
            </a:extLst>
          </p:cNvPr>
          <p:cNvSpPr/>
          <p:nvPr/>
        </p:nvSpPr>
        <p:spPr>
          <a:xfrm rot="5400000">
            <a:off x="5678869" y="-3684310"/>
            <a:ext cx="315952" cy="13083729"/>
          </a:xfrm>
          <a:prstGeom prst="rect">
            <a:avLst/>
          </a:prstGeom>
          <a:solidFill>
            <a:srgbClr val="A3B6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7D2BB4CF-68E6-4F30-95D1-1E9089DF1AA5}"/>
              </a:ext>
            </a:extLst>
          </p:cNvPr>
          <p:cNvSpPr/>
          <p:nvPr/>
        </p:nvSpPr>
        <p:spPr>
          <a:xfrm>
            <a:off x="-84083" y="5381297"/>
            <a:ext cx="12570373" cy="1723696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214F663F-641A-430A-944E-FBD61152AA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1737" y="0"/>
            <a:ext cx="3248526" cy="6858000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6C359FAE-219C-490E-B38F-0C0E7C6326E2}"/>
              </a:ext>
            </a:extLst>
          </p:cNvPr>
          <p:cNvSpPr txBox="1"/>
          <p:nvPr/>
        </p:nvSpPr>
        <p:spPr>
          <a:xfrm>
            <a:off x="1608082" y="1481958"/>
            <a:ext cx="21020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>
                <a:latin typeface="Arial" panose="020B0604020202020204" pitchFamily="34" charset="0"/>
                <a:cs typeface="Arial" panose="020B0604020202020204" pitchFamily="34" charset="0"/>
              </a:rPr>
              <a:t>Una vez aquí presione el botón de “Inicio”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B9C11F3B-09B6-4D73-9DF4-AB7BCDED7023}"/>
              </a:ext>
            </a:extLst>
          </p:cNvPr>
          <p:cNvSpPr txBox="1"/>
          <p:nvPr/>
        </p:nvSpPr>
        <p:spPr>
          <a:xfrm>
            <a:off x="8881241" y="3731172"/>
            <a:ext cx="20390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>
                <a:latin typeface="Arial" panose="020B0604020202020204" pitchFamily="34" charset="0"/>
                <a:cs typeface="Arial" panose="020B0604020202020204" pitchFamily="34" charset="0"/>
              </a:rPr>
              <a:t>Ahora es cuestión de realizar su ruta</a:t>
            </a:r>
          </a:p>
        </p:txBody>
      </p:sp>
    </p:spTree>
    <p:extLst>
      <p:ext uri="{BB962C8B-B14F-4D97-AF65-F5344CB8AC3E}">
        <p14:creationId xmlns:p14="http://schemas.microsoft.com/office/powerpoint/2010/main" val="1127636639"/>
      </p:ext>
    </p:extLst>
  </p:cSld>
  <p:clrMapOvr>
    <a:masterClrMapping/>
  </p:clrMapOvr>
  <p:transition spd="med" advTm="5000">
    <p:pull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75312E44-233B-4D8F-8859-3596A1D9C503}"/>
              </a:ext>
            </a:extLst>
          </p:cNvPr>
          <p:cNvSpPr/>
          <p:nvPr/>
        </p:nvSpPr>
        <p:spPr>
          <a:xfrm rot="5400000">
            <a:off x="6020820" y="-3302692"/>
            <a:ext cx="315952" cy="13083729"/>
          </a:xfrm>
          <a:prstGeom prst="rect">
            <a:avLst/>
          </a:prstGeom>
          <a:solidFill>
            <a:srgbClr val="A3B6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1F26D00A-2C65-4FF2-983E-332F2CA67D1D}"/>
              </a:ext>
            </a:extLst>
          </p:cNvPr>
          <p:cNvSpPr/>
          <p:nvPr/>
        </p:nvSpPr>
        <p:spPr>
          <a:xfrm rot="5400000">
            <a:off x="5678869" y="-3684310"/>
            <a:ext cx="315952" cy="13083729"/>
          </a:xfrm>
          <a:prstGeom prst="rect">
            <a:avLst/>
          </a:prstGeom>
          <a:solidFill>
            <a:srgbClr val="A3B6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A709F5B3-1D73-4CAC-992D-2599DFBB47BC}"/>
              </a:ext>
            </a:extLst>
          </p:cNvPr>
          <p:cNvSpPr/>
          <p:nvPr/>
        </p:nvSpPr>
        <p:spPr>
          <a:xfrm>
            <a:off x="-84083" y="5381297"/>
            <a:ext cx="12570373" cy="1723696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C5FF2F9F-4929-469C-B43D-906F44BDEB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1737" y="0"/>
            <a:ext cx="3248526" cy="6858000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7B28FB39-A6F2-4CA8-A412-2CE413248E3C}"/>
              </a:ext>
            </a:extLst>
          </p:cNvPr>
          <p:cNvSpPr txBox="1"/>
          <p:nvPr/>
        </p:nvSpPr>
        <p:spPr>
          <a:xfrm>
            <a:off x="1008994" y="1293415"/>
            <a:ext cx="29428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>
                <a:latin typeface="Arial" panose="020B0604020202020204" pitchFamily="34" charset="0"/>
                <a:cs typeface="Arial" panose="020B0604020202020204" pitchFamily="34" charset="0"/>
              </a:rPr>
              <a:t>Una vez que llegue a su destino, solo es cuestión de presionar “Salir”</a:t>
            </a:r>
          </a:p>
        </p:txBody>
      </p:sp>
    </p:spTree>
    <p:extLst>
      <p:ext uri="{BB962C8B-B14F-4D97-AF65-F5344CB8AC3E}">
        <p14:creationId xmlns:p14="http://schemas.microsoft.com/office/powerpoint/2010/main" val="17569661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5000">
        <p159:morph option="byObject"/>
      </p:transition>
    </mc:Choice>
    <mc:Fallback xmlns="">
      <p:transition spd="slow" advTm="500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FA9EE0B2-D01D-4238-8A4E-8E72C88CC9A8}"/>
              </a:ext>
            </a:extLst>
          </p:cNvPr>
          <p:cNvSpPr/>
          <p:nvPr/>
        </p:nvSpPr>
        <p:spPr>
          <a:xfrm rot="4500000">
            <a:off x="7928901" y="1562293"/>
            <a:ext cx="315952" cy="8691651"/>
          </a:xfrm>
          <a:prstGeom prst="rect">
            <a:avLst/>
          </a:prstGeom>
          <a:solidFill>
            <a:srgbClr val="A3B6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F75EC9AE-5C3C-4E16-BDC3-CD7EDB1F5408}"/>
              </a:ext>
            </a:extLst>
          </p:cNvPr>
          <p:cNvSpPr/>
          <p:nvPr/>
        </p:nvSpPr>
        <p:spPr>
          <a:xfrm rot="4500000">
            <a:off x="7060481" y="377235"/>
            <a:ext cx="315952" cy="10580664"/>
          </a:xfrm>
          <a:prstGeom prst="rect">
            <a:avLst/>
          </a:prstGeom>
          <a:solidFill>
            <a:srgbClr val="A3B6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0BD5CD1B-600B-4C7E-9FC9-CC0E5E0E4670}"/>
              </a:ext>
            </a:extLst>
          </p:cNvPr>
          <p:cNvSpPr/>
          <p:nvPr/>
        </p:nvSpPr>
        <p:spPr>
          <a:xfrm>
            <a:off x="-1" y="-1"/>
            <a:ext cx="12276083" cy="1933903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BAEA58C4-BFFF-43A2-B511-FECEF3FC6E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1737" y="0"/>
            <a:ext cx="3248526" cy="6858000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890728D0-5363-4FFB-988E-C714ADC85421}"/>
              </a:ext>
            </a:extLst>
          </p:cNvPr>
          <p:cNvSpPr txBox="1"/>
          <p:nvPr/>
        </p:nvSpPr>
        <p:spPr>
          <a:xfrm>
            <a:off x="1653362" y="3244334"/>
            <a:ext cx="7850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>
                <a:latin typeface="Arial" panose="020B0604020202020204" pitchFamily="34" charset="0"/>
                <a:cs typeface="Arial" panose="020B0604020202020204" pitchFamily="34" charset="0"/>
              </a:rPr>
              <a:t>Salir</a:t>
            </a:r>
          </a:p>
        </p:txBody>
      </p:sp>
    </p:spTree>
    <p:extLst>
      <p:ext uri="{BB962C8B-B14F-4D97-AF65-F5344CB8AC3E}">
        <p14:creationId xmlns:p14="http://schemas.microsoft.com/office/powerpoint/2010/main" val="1057606338"/>
      </p:ext>
    </p:extLst>
  </p:cSld>
  <p:clrMapOvr>
    <a:masterClrMapping/>
  </p:clrMapOvr>
  <p:transition spd="slow" advTm="4000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6005A2B5-1812-46D8-B282-D81A90A481C3}"/>
              </a:ext>
            </a:extLst>
          </p:cNvPr>
          <p:cNvSpPr/>
          <p:nvPr/>
        </p:nvSpPr>
        <p:spPr>
          <a:xfrm rot="4500000">
            <a:off x="2062983" y="-1807323"/>
            <a:ext cx="315952" cy="4865645"/>
          </a:xfrm>
          <a:prstGeom prst="rect">
            <a:avLst/>
          </a:prstGeom>
          <a:solidFill>
            <a:srgbClr val="A3B6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BA971993-619C-4647-A3F2-D811B769E5A2}"/>
              </a:ext>
            </a:extLst>
          </p:cNvPr>
          <p:cNvSpPr/>
          <p:nvPr/>
        </p:nvSpPr>
        <p:spPr>
          <a:xfrm>
            <a:off x="0" y="4593021"/>
            <a:ext cx="12318124" cy="2364827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1376DABE-D842-4ABB-A714-E1588703ED45}"/>
              </a:ext>
            </a:extLst>
          </p:cNvPr>
          <p:cNvSpPr/>
          <p:nvPr/>
        </p:nvSpPr>
        <p:spPr>
          <a:xfrm rot="4500000">
            <a:off x="1452427" y="-1526090"/>
            <a:ext cx="315952" cy="3683887"/>
          </a:xfrm>
          <a:prstGeom prst="rect">
            <a:avLst/>
          </a:prstGeom>
          <a:solidFill>
            <a:srgbClr val="A3B6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76805777-D57D-43F4-91A0-3D7BBF371B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1737" y="0"/>
            <a:ext cx="3248526" cy="6858000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4333C9CB-4CC8-4336-B83F-BD374ED53FDD}"/>
              </a:ext>
            </a:extLst>
          </p:cNvPr>
          <p:cNvSpPr txBox="1"/>
          <p:nvPr/>
        </p:nvSpPr>
        <p:spPr>
          <a:xfrm>
            <a:off x="8408274" y="2782669"/>
            <a:ext cx="31320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>
                <a:latin typeface="Arial" panose="020B0604020202020204" pitchFamily="34" charset="0"/>
                <a:cs typeface="Arial" panose="020B0604020202020204" pitchFamily="34" charset="0"/>
              </a:rPr>
              <a:t>Asegúrese de dar en “Guardar” al finalizar su trayecto</a:t>
            </a:r>
          </a:p>
        </p:txBody>
      </p:sp>
    </p:spTree>
    <p:extLst>
      <p:ext uri="{BB962C8B-B14F-4D97-AF65-F5344CB8AC3E}">
        <p14:creationId xmlns:p14="http://schemas.microsoft.com/office/powerpoint/2010/main" val="27026508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D921E7F0-94F3-4E8B-9B34-3B30F1A6AEB6}"/>
              </a:ext>
            </a:extLst>
          </p:cNvPr>
          <p:cNvSpPr/>
          <p:nvPr/>
        </p:nvSpPr>
        <p:spPr>
          <a:xfrm>
            <a:off x="0" y="0"/>
            <a:ext cx="12192000" cy="6947338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5429A4CE-CD12-4DEC-8D82-CA861D4E94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1737" y="0"/>
            <a:ext cx="3248526" cy="6858000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8E63518C-33BB-4391-82E7-D7DFD17DEAB6}"/>
              </a:ext>
            </a:extLst>
          </p:cNvPr>
          <p:cNvSpPr txBox="1"/>
          <p:nvPr/>
        </p:nvSpPr>
        <p:spPr>
          <a:xfrm>
            <a:off x="1090241" y="1555532"/>
            <a:ext cx="22912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>
                <a:solidFill>
                  <a:schemeClr val="bg1"/>
                </a:solidFill>
              </a:rPr>
              <a:t>Eso es lo básico que se necesita saber sobre la aplicación</a:t>
            </a:r>
          </a:p>
        </p:txBody>
      </p:sp>
    </p:spTree>
    <p:extLst>
      <p:ext uri="{BB962C8B-B14F-4D97-AF65-F5344CB8AC3E}">
        <p14:creationId xmlns:p14="http://schemas.microsoft.com/office/powerpoint/2010/main" val="3872303612"/>
      </p:ext>
    </p:extLst>
  </p:cSld>
  <p:clrMapOvr>
    <a:masterClrMapping/>
  </p:clrMapOvr>
  <p:transition spd="slow" advTm="5000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>
            <a:extLst>
              <a:ext uri="{FF2B5EF4-FFF2-40B4-BE49-F238E27FC236}">
                <a16:creationId xmlns:a16="http://schemas.microsoft.com/office/drawing/2014/main" id="{6822A413-4806-48B5-9790-D85E20822C78}"/>
              </a:ext>
            </a:extLst>
          </p:cNvPr>
          <p:cNvSpPr/>
          <p:nvPr/>
        </p:nvSpPr>
        <p:spPr>
          <a:xfrm>
            <a:off x="4763785" y="1856198"/>
            <a:ext cx="3274032" cy="3755204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EAFC2EBD-083F-4D27-B86F-07DDF70D775C}"/>
              </a:ext>
            </a:extLst>
          </p:cNvPr>
          <p:cNvSpPr/>
          <p:nvPr/>
        </p:nvSpPr>
        <p:spPr>
          <a:xfrm>
            <a:off x="4611385" y="1703798"/>
            <a:ext cx="3274032" cy="3755204"/>
          </a:xfrm>
          <a:prstGeom prst="rect">
            <a:avLst/>
          </a:prstGeom>
          <a:solidFill>
            <a:srgbClr val="333333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65DBEE1D-A2F2-40DC-9B8E-F0458BECB965}"/>
              </a:ext>
            </a:extLst>
          </p:cNvPr>
          <p:cNvSpPr/>
          <p:nvPr/>
        </p:nvSpPr>
        <p:spPr>
          <a:xfrm>
            <a:off x="4458983" y="1551398"/>
            <a:ext cx="3274032" cy="3755204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6FE02625-27D5-4FDE-971D-B335E6CDAAFB}"/>
              </a:ext>
            </a:extLst>
          </p:cNvPr>
          <p:cNvSpPr/>
          <p:nvPr/>
        </p:nvSpPr>
        <p:spPr>
          <a:xfrm>
            <a:off x="4458983" y="1551398"/>
            <a:ext cx="3274032" cy="3755204"/>
          </a:xfrm>
          <a:prstGeom prst="rect">
            <a:avLst/>
          </a:prstGeom>
          <a:solidFill>
            <a:srgbClr val="333333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6" name="Picture 2" descr="Outdooractive: Senderismo, Ciclismo, GPS y Mapas - Apps en Google Play">
            <a:extLst>
              <a:ext uri="{FF2B5EF4-FFF2-40B4-BE49-F238E27FC236}">
                <a16:creationId xmlns:a16="http://schemas.microsoft.com/office/drawing/2014/main" id="{BC679F53-9444-4EF6-B50A-9A3C2B622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5284" y="2584682"/>
            <a:ext cx="1521431" cy="1521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67648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5000">
        <p159:morph option="byObject"/>
      </p:transition>
    </mc:Choice>
    <mc:Fallback xmlns="">
      <p:transition spd="slow" advTm="500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ángulo isósceles 4">
            <a:extLst>
              <a:ext uri="{FF2B5EF4-FFF2-40B4-BE49-F238E27FC236}">
                <a16:creationId xmlns:a16="http://schemas.microsoft.com/office/drawing/2014/main" id="{7AD78528-C62D-44FA-A219-4937293C90D7}"/>
              </a:ext>
            </a:extLst>
          </p:cNvPr>
          <p:cNvSpPr/>
          <p:nvPr/>
        </p:nvSpPr>
        <p:spPr>
          <a:xfrm rot="10800000">
            <a:off x="-4196" y="-1"/>
            <a:ext cx="12196196" cy="8562109"/>
          </a:xfrm>
          <a:prstGeom prst="triangle">
            <a:avLst>
              <a:gd name="adj" fmla="val 100000"/>
            </a:avLst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C8A03B8C-11FF-42FE-8090-E68EC79548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6640" y="-12662"/>
            <a:ext cx="3254524" cy="6870662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91F6D296-8268-483E-A614-ABA8C8A64E08}"/>
              </a:ext>
            </a:extLst>
          </p:cNvPr>
          <p:cNvSpPr txBox="1"/>
          <p:nvPr/>
        </p:nvSpPr>
        <p:spPr>
          <a:xfrm>
            <a:off x="142081" y="3084115"/>
            <a:ext cx="47334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Instalación y ejecución de </a:t>
            </a:r>
            <a:r>
              <a:rPr lang="es-MX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Outdooractive</a:t>
            </a:r>
            <a:r>
              <a:rPr lang="es-MX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32E548F6-5787-43DA-81BD-4F62A55A1E8C}"/>
              </a:ext>
            </a:extLst>
          </p:cNvPr>
          <p:cNvSpPr/>
          <p:nvPr/>
        </p:nvSpPr>
        <p:spPr>
          <a:xfrm rot="2700000">
            <a:off x="11136270" y="4104404"/>
            <a:ext cx="315952" cy="3869784"/>
          </a:xfrm>
          <a:prstGeom prst="rect">
            <a:avLst/>
          </a:prstGeom>
          <a:solidFill>
            <a:srgbClr val="A3B6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5438F6A3-86AE-4930-A5A9-630FE486808F}"/>
              </a:ext>
            </a:extLst>
          </p:cNvPr>
          <p:cNvSpPr/>
          <p:nvPr/>
        </p:nvSpPr>
        <p:spPr>
          <a:xfrm rot="2700000">
            <a:off x="10794318" y="3722786"/>
            <a:ext cx="315952" cy="3869784"/>
          </a:xfrm>
          <a:prstGeom prst="rect">
            <a:avLst/>
          </a:prstGeom>
          <a:solidFill>
            <a:srgbClr val="A3B6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21856512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5000">
        <p15:prstTrans prst="prestige"/>
      </p:transition>
    </mc:Choice>
    <mc:Fallback xmlns="">
      <p:transition spd="slow" advTm="500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DAEE133A-F6A3-4913-A36E-7592FC13ADF9}"/>
              </a:ext>
            </a:extLst>
          </p:cNvPr>
          <p:cNvSpPr/>
          <p:nvPr/>
        </p:nvSpPr>
        <p:spPr>
          <a:xfrm rot="2700000">
            <a:off x="6605644" y="-1752615"/>
            <a:ext cx="315952" cy="10918793"/>
          </a:xfrm>
          <a:prstGeom prst="rect">
            <a:avLst/>
          </a:prstGeom>
          <a:solidFill>
            <a:srgbClr val="A3B6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45EE41A0-A98B-4C27-882A-544D904F804A}"/>
              </a:ext>
            </a:extLst>
          </p:cNvPr>
          <p:cNvSpPr/>
          <p:nvPr/>
        </p:nvSpPr>
        <p:spPr>
          <a:xfrm rot="2700000">
            <a:off x="6068841" y="-1663821"/>
            <a:ext cx="315952" cy="10367672"/>
          </a:xfrm>
          <a:prstGeom prst="rect">
            <a:avLst/>
          </a:prstGeom>
          <a:solidFill>
            <a:srgbClr val="A3B6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9F510F0D-06E9-447A-BD19-E735307D5E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1737" y="0"/>
            <a:ext cx="3248526" cy="6858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7C2FFC42-30EC-4EEC-9B00-CB2432E82F75}"/>
              </a:ext>
            </a:extLst>
          </p:cNvPr>
          <p:cNvSpPr txBox="1"/>
          <p:nvPr/>
        </p:nvSpPr>
        <p:spPr>
          <a:xfrm>
            <a:off x="1001284" y="2569011"/>
            <a:ext cx="32385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>
                <a:latin typeface="Arial" panose="020B0604020202020204" pitchFamily="34" charset="0"/>
                <a:cs typeface="Arial" panose="020B0604020202020204" pitchFamily="34" charset="0"/>
              </a:rPr>
              <a:t>Buscamos “</a:t>
            </a:r>
            <a:r>
              <a:rPr lang="es-MX" b="1" dirty="0" err="1">
                <a:latin typeface="Arial" panose="020B0604020202020204" pitchFamily="34" charset="0"/>
                <a:cs typeface="Arial" panose="020B0604020202020204" pitchFamily="34" charset="0"/>
              </a:rPr>
              <a:t>outdooractive</a:t>
            </a:r>
            <a:r>
              <a:rPr lang="es-MX" b="1" dirty="0">
                <a:latin typeface="Arial" panose="020B0604020202020204" pitchFamily="34" charset="0"/>
                <a:cs typeface="Arial" panose="020B0604020202020204" pitchFamily="34" charset="0"/>
              </a:rPr>
              <a:t>” en la Play store</a:t>
            </a:r>
          </a:p>
        </p:txBody>
      </p:sp>
      <p:sp>
        <p:nvSpPr>
          <p:cNvPr id="5" name="Triángulo isósceles 4">
            <a:extLst>
              <a:ext uri="{FF2B5EF4-FFF2-40B4-BE49-F238E27FC236}">
                <a16:creationId xmlns:a16="http://schemas.microsoft.com/office/drawing/2014/main" id="{4E3BC182-994B-4564-ACA0-04EB03B56576}"/>
              </a:ext>
            </a:extLst>
          </p:cNvPr>
          <p:cNvSpPr/>
          <p:nvPr/>
        </p:nvSpPr>
        <p:spPr>
          <a:xfrm rot="10800000">
            <a:off x="0" y="0"/>
            <a:ext cx="2422440" cy="1704110"/>
          </a:xfrm>
          <a:prstGeom prst="triangle">
            <a:avLst>
              <a:gd name="adj" fmla="val 100000"/>
            </a:avLst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932250661"/>
      </p:ext>
    </p:extLst>
  </p:cSld>
  <p:clrMapOvr>
    <a:masterClrMapping/>
  </p:clrMapOvr>
  <p:transition spd="slow" advTm="5000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0A5C2A95-44B5-4DF0-B185-57E75EC5E8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1737" y="0"/>
            <a:ext cx="3248526" cy="6858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D98F86A5-E779-4B18-A52D-99F9DFAC5BB0}"/>
              </a:ext>
            </a:extLst>
          </p:cNvPr>
          <p:cNvSpPr txBox="1"/>
          <p:nvPr/>
        </p:nvSpPr>
        <p:spPr>
          <a:xfrm>
            <a:off x="1359017" y="2273417"/>
            <a:ext cx="30280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>
                <a:latin typeface="Arial" panose="020B0604020202020204" pitchFamily="34" charset="0"/>
                <a:cs typeface="Arial" panose="020B0604020202020204" pitchFamily="34" charset="0"/>
              </a:rPr>
              <a:t>Abrimos la aplicación una vez termine de instalar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7248F9E1-F9E2-4EF6-8A53-80F950864CEF}"/>
              </a:ext>
            </a:extLst>
          </p:cNvPr>
          <p:cNvSpPr/>
          <p:nvPr/>
        </p:nvSpPr>
        <p:spPr>
          <a:xfrm rot="2700000">
            <a:off x="1520214" y="-1022948"/>
            <a:ext cx="315952" cy="5908013"/>
          </a:xfrm>
          <a:prstGeom prst="rect">
            <a:avLst/>
          </a:prstGeom>
          <a:solidFill>
            <a:srgbClr val="A3B6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2EB5041-3C97-4C40-8262-373E9D0BA481}"/>
              </a:ext>
            </a:extLst>
          </p:cNvPr>
          <p:cNvSpPr/>
          <p:nvPr/>
        </p:nvSpPr>
        <p:spPr>
          <a:xfrm rot="2700000">
            <a:off x="1178262" y="-1404566"/>
            <a:ext cx="315952" cy="5908013"/>
          </a:xfrm>
          <a:prstGeom prst="rect">
            <a:avLst/>
          </a:prstGeom>
          <a:solidFill>
            <a:srgbClr val="A3B6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4EAE665D-C317-416B-B3F8-EAE1C9422B75}"/>
              </a:ext>
            </a:extLst>
          </p:cNvPr>
          <p:cNvGrpSpPr/>
          <p:nvPr/>
        </p:nvGrpSpPr>
        <p:grpSpPr>
          <a:xfrm>
            <a:off x="12277617" y="-342774"/>
            <a:ext cx="4294597" cy="7543548"/>
            <a:chOff x="12277617" y="-269445"/>
            <a:chExt cx="4294597" cy="7543548"/>
          </a:xfrm>
        </p:grpSpPr>
        <p:sp>
          <p:nvSpPr>
            <p:cNvPr id="8" name="Rectángulo 7">
              <a:extLst>
                <a:ext uri="{FF2B5EF4-FFF2-40B4-BE49-F238E27FC236}">
                  <a16:creationId xmlns:a16="http://schemas.microsoft.com/office/drawing/2014/main" id="{647C1D53-2B8D-4AE6-A98F-20E5A3926149}"/>
                </a:ext>
              </a:extLst>
            </p:cNvPr>
            <p:cNvSpPr/>
            <p:nvPr/>
          </p:nvSpPr>
          <p:spPr>
            <a:xfrm>
              <a:off x="12277617" y="-269445"/>
              <a:ext cx="4294597" cy="7543548"/>
            </a:xfrm>
            <a:prstGeom prst="rect">
              <a:avLst/>
            </a:prstGeom>
            <a:solidFill>
              <a:srgbClr val="3333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pic>
          <p:nvPicPr>
            <p:cNvPr id="1026" name="Picture 2" descr="Outdooractive: Senderismo, Ciclismo, GPS y Mapas - Apps en Google Play">
              <a:extLst>
                <a:ext uri="{FF2B5EF4-FFF2-40B4-BE49-F238E27FC236}">
                  <a16:creationId xmlns:a16="http://schemas.microsoft.com/office/drawing/2014/main" id="{7044353B-291A-45FC-8782-06440E7F64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787919" y="2668285"/>
              <a:ext cx="1521431" cy="15214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61136071"/>
      </p:ext>
    </p:extLst>
  </p:cSld>
  <p:clrMapOvr>
    <a:masterClrMapping/>
  </p:clrMapOvr>
  <p:transition spd="slow" advTm="5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0.01944 L -0.3513 0.0199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565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88F2834D-8FAF-42FA-A08D-1644C11F8CF8}"/>
              </a:ext>
            </a:extLst>
          </p:cNvPr>
          <p:cNvSpPr/>
          <p:nvPr/>
        </p:nvSpPr>
        <p:spPr>
          <a:xfrm>
            <a:off x="-791110" y="-349321"/>
            <a:ext cx="10685123" cy="7561779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8BC521D0-2D05-4291-9A41-4D7CD5725F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1737" y="0"/>
            <a:ext cx="3248526" cy="6858000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B4785EC4-8A10-4F9B-AEBE-9B1E0151AC14}"/>
              </a:ext>
            </a:extLst>
          </p:cNvPr>
          <p:cNvSpPr txBox="1"/>
          <p:nvPr/>
        </p:nvSpPr>
        <p:spPr>
          <a:xfrm>
            <a:off x="368360" y="2631409"/>
            <a:ext cx="35769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Pulsamos en </a:t>
            </a:r>
            <a:br>
              <a:rPr lang="es-MX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MX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“¡TE DAMOS LA BIENVENIDA!</a:t>
            </a:r>
          </a:p>
        </p:txBody>
      </p:sp>
    </p:spTree>
    <p:extLst>
      <p:ext uri="{BB962C8B-B14F-4D97-AF65-F5344CB8AC3E}">
        <p14:creationId xmlns:p14="http://schemas.microsoft.com/office/powerpoint/2010/main" val="3803706788"/>
      </p:ext>
    </p:extLst>
  </p:cSld>
  <p:clrMapOvr>
    <a:masterClrMapping/>
  </p:clrMapOvr>
  <p:transition spd="slow" advTm="5000">
    <p:push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8B137F01-E6EA-48B6-9AA0-F5EEADCABB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1737" y="0"/>
            <a:ext cx="3248526" cy="6858000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885CDFD8-2E81-4580-B647-198D5963BB66}"/>
              </a:ext>
            </a:extLst>
          </p:cNvPr>
          <p:cNvSpPr txBox="1"/>
          <p:nvPr/>
        </p:nvSpPr>
        <p:spPr>
          <a:xfrm>
            <a:off x="629174" y="2097248"/>
            <a:ext cx="29445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>
                <a:latin typeface="Arial" panose="020B0604020202020204" pitchFamily="34" charset="0"/>
                <a:cs typeface="Arial" panose="020B0604020202020204" pitchFamily="34" charset="0"/>
              </a:rPr>
              <a:t>Permitiremos el uso del GPS para la aplicación.</a:t>
            </a:r>
          </a:p>
        </p:txBody>
      </p:sp>
    </p:spTree>
    <p:extLst>
      <p:ext uri="{BB962C8B-B14F-4D97-AF65-F5344CB8AC3E}">
        <p14:creationId xmlns:p14="http://schemas.microsoft.com/office/powerpoint/2010/main" val="1361098113"/>
      </p:ext>
    </p:extLst>
  </p:cSld>
  <p:clrMapOvr>
    <a:masterClrMapping/>
  </p:clrMapOvr>
  <p:transition spd="slow" advTm="5000">
    <p:push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riángulo isósceles 5">
            <a:extLst>
              <a:ext uri="{FF2B5EF4-FFF2-40B4-BE49-F238E27FC236}">
                <a16:creationId xmlns:a16="http://schemas.microsoft.com/office/drawing/2014/main" id="{2A23785F-6B28-4809-996B-CD057EC21E2C}"/>
              </a:ext>
            </a:extLst>
          </p:cNvPr>
          <p:cNvSpPr/>
          <p:nvPr/>
        </p:nvSpPr>
        <p:spPr>
          <a:xfrm rot="10800000">
            <a:off x="-1" y="-1"/>
            <a:ext cx="7099443" cy="6858000"/>
          </a:xfrm>
          <a:prstGeom prst="triangle">
            <a:avLst>
              <a:gd name="adj" fmla="val 100000"/>
            </a:avLst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39BC09C9-6B1C-4399-9778-8AFD13E7B2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1737" y="0"/>
            <a:ext cx="3248526" cy="6858000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5AE837D4-D85E-4BA4-B85F-9ADFBA6D58C2}"/>
              </a:ext>
            </a:extLst>
          </p:cNvPr>
          <p:cNvSpPr txBox="1"/>
          <p:nvPr/>
        </p:nvSpPr>
        <p:spPr>
          <a:xfrm>
            <a:off x="8248942" y="2534891"/>
            <a:ext cx="28354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>
                <a:latin typeface="Arial" panose="020B0604020202020204" pitchFamily="34" charset="0"/>
                <a:cs typeface="Arial" panose="020B0604020202020204" pitchFamily="34" charset="0"/>
              </a:rPr>
              <a:t>Seguimos la guía rápida de la aplicación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DEE77C5D-5730-4B50-89DE-2D80660EEFA5}"/>
              </a:ext>
            </a:extLst>
          </p:cNvPr>
          <p:cNvSpPr/>
          <p:nvPr/>
        </p:nvSpPr>
        <p:spPr>
          <a:xfrm rot="5400000">
            <a:off x="1789519" y="2529736"/>
            <a:ext cx="315952" cy="4473982"/>
          </a:xfrm>
          <a:prstGeom prst="rect">
            <a:avLst/>
          </a:prstGeom>
          <a:solidFill>
            <a:srgbClr val="A3B6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DD17147F-5EEA-4E92-A7CE-4F73F8903406}"/>
              </a:ext>
            </a:extLst>
          </p:cNvPr>
          <p:cNvSpPr/>
          <p:nvPr/>
        </p:nvSpPr>
        <p:spPr>
          <a:xfrm rot="5400000">
            <a:off x="1447568" y="2148118"/>
            <a:ext cx="315952" cy="4473982"/>
          </a:xfrm>
          <a:prstGeom prst="rect">
            <a:avLst/>
          </a:prstGeom>
          <a:solidFill>
            <a:srgbClr val="A3B6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" name="Triángulo isósceles 8">
            <a:extLst>
              <a:ext uri="{FF2B5EF4-FFF2-40B4-BE49-F238E27FC236}">
                <a16:creationId xmlns:a16="http://schemas.microsoft.com/office/drawing/2014/main" id="{078CFA37-2100-4777-B0B5-4CB0B6C51EBF}"/>
              </a:ext>
            </a:extLst>
          </p:cNvPr>
          <p:cNvSpPr/>
          <p:nvPr/>
        </p:nvSpPr>
        <p:spPr>
          <a:xfrm>
            <a:off x="-2245" y="2534891"/>
            <a:ext cx="4473982" cy="4323109"/>
          </a:xfrm>
          <a:prstGeom prst="triangle">
            <a:avLst>
              <a:gd name="adj" fmla="val 10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79187784"/>
      </p:ext>
    </p:extLst>
  </p:cSld>
  <p:clrMapOvr>
    <a:masterClrMapping/>
  </p:clrMapOvr>
  <p:transition spd="slow" advTm="5000">
    <p:push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4C59C30C-D7D9-4DFE-A387-9ECFC2AC8A38}"/>
              </a:ext>
            </a:extLst>
          </p:cNvPr>
          <p:cNvSpPr/>
          <p:nvPr/>
        </p:nvSpPr>
        <p:spPr>
          <a:xfrm>
            <a:off x="8188502" y="-136133"/>
            <a:ext cx="4212405" cy="7130265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3498BA51-90FF-4D10-911E-29DE784811EB}"/>
              </a:ext>
            </a:extLst>
          </p:cNvPr>
          <p:cNvSpPr/>
          <p:nvPr/>
        </p:nvSpPr>
        <p:spPr>
          <a:xfrm rot="5400000">
            <a:off x="6109803" y="-1790549"/>
            <a:ext cx="315952" cy="13114551"/>
          </a:xfrm>
          <a:prstGeom prst="rect">
            <a:avLst/>
          </a:prstGeom>
          <a:solidFill>
            <a:srgbClr val="A3B6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CF83B24A-53ED-4932-8DB7-9393B8415F76}"/>
              </a:ext>
            </a:extLst>
          </p:cNvPr>
          <p:cNvSpPr/>
          <p:nvPr/>
        </p:nvSpPr>
        <p:spPr>
          <a:xfrm rot="5400000">
            <a:off x="5767852" y="-2172167"/>
            <a:ext cx="315952" cy="13114551"/>
          </a:xfrm>
          <a:prstGeom prst="rect">
            <a:avLst/>
          </a:prstGeom>
          <a:solidFill>
            <a:srgbClr val="A3B6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F483D6FB-337B-4A28-AA04-5006E21559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1737" y="0"/>
            <a:ext cx="3248526" cy="6858000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F8FCE319-974E-42FA-9B28-23D30A8D18EF}"/>
              </a:ext>
            </a:extLst>
          </p:cNvPr>
          <p:cNvSpPr txBox="1"/>
          <p:nvPr/>
        </p:nvSpPr>
        <p:spPr>
          <a:xfrm>
            <a:off x="629457" y="2917860"/>
            <a:ext cx="35237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>
                <a:latin typeface="Arial" panose="020B0604020202020204" pitchFamily="34" charset="0"/>
                <a:cs typeface="Arial" panose="020B0604020202020204" pitchFamily="34" charset="0"/>
              </a:rPr>
              <a:t>Para después iniciar sesión</a:t>
            </a:r>
          </a:p>
        </p:txBody>
      </p:sp>
    </p:spTree>
    <p:extLst>
      <p:ext uri="{BB962C8B-B14F-4D97-AF65-F5344CB8AC3E}">
        <p14:creationId xmlns:p14="http://schemas.microsoft.com/office/powerpoint/2010/main" val="2511081787"/>
      </p:ext>
    </p:extLst>
  </p:cSld>
  <p:clrMapOvr>
    <a:masterClrMapping/>
  </p:clrMapOvr>
  <p:transition spd="slow" advTm="5000">
    <p:push dir="r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ECEE5E2B-F4A4-40E8-854E-0A1E884E2B04}"/>
              </a:ext>
            </a:extLst>
          </p:cNvPr>
          <p:cNvSpPr/>
          <p:nvPr/>
        </p:nvSpPr>
        <p:spPr>
          <a:xfrm rot="5400000">
            <a:off x="6094392" y="-1775138"/>
            <a:ext cx="315952" cy="13083729"/>
          </a:xfrm>
          <a:prstGeom prst="rect">
            <a:avLst/>
          </a:prstGeom>
          <a:solidFill>
            <a:srgbClr val="A3B6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7C385397-8BCD-424A-83F3-A992F7FD4270}"/>
              </a:ext>
            </a:extLst>
          </p:cNvPr>
          <p:cNvSpPr/>
          <p:nvPr/>
        </p:nvSpPr>
        <p:spPr>
          <a:xfrm rot="5400000">
            <a:off x="5752441" y="-2156756"/>
            <a:ext cx="315952" cy="13083729"/>
          </a:xfrm>
          <a:prstGeom prst="rect">
            <a:avLst/>
          </a:prstGeom>
          <a:solidFill>
            <a:srgbClr val="A3B6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77406315-A320-469B-B427-4E8D8E8AD0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1737" y="0"/>
            <a:ext cx="3248526" cy="6858000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B632495E-23B1-4702-B5B1-2A9F888EAF20}"/>
              </a:ext>
            </a:extLst>
          </p:cNvPr>
          <p:cNvSpPr txBox="1"/>
          <p:nvPr/>
        </p:nvSpPr>
        <p:spPr>
          <a:xfrm>
            <a:off x="222449" y="2905890"/>
            <a:ext cx="4102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>
                <a:latin typeface="Arial" panose="020B0604020202020204" pitchFamily="34" charset="0"/>
                <a:cs typeface="Arial" panose="020B0604020202020204" pitchFamily="34" charset="0"/>
              </a:rPr>
              <a:t>Usamos este correo y contraseña</a:t>
            </a:r>
          </a:p>
        </p:txBody>
      </p:sp>
    </p:spTree>
    <p:extLst>
      <p:ext uri="{BB962C8B-B14F-4D97-AF65-F5344CB8AC3E}">
        <p14:creationId xmlns:p14="http://schemas.microsoft.com/office/powerpoint/2010/main" val="2954902690"/>
      </p:ext>
    </p:extLst>
  </p:cSld>
  <p:clrMapOvr>
    <a:masterClrMapping/>
  </p:clrMapOvr>
  <p:transition spd="slow" advTm="90000">
    <p:push dir="r"/>
  </p:transition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217</TotalTime>
  <Words>154</Words>
  <Application>Microsoft Office PowerPoint</Application>
  <PresentationFormat>Panorámica</PresentationFormat>
  <Paragraphs>16</Paragraphs>
  <Slides>17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saulsavh@outlook.com</dc:creator>
  <cp:lastModifiedBy>saulsavh@outlook.com</cp:lastModifiedBy>
  <cp:revision>4</cp:revision>
  <dcterms:created xsi:type="dcterms:W3CDTF">2021-08-08T22:06:18Z</dcterms:created>
  <dcterms:modified xsi:type="dcterms:W3CDTF">2021-08-09T15:13:45Z</dcterms:modified>
</cp:coreProperties>
</file>